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sldIdLst>
    <p:sldId id="258" r:id="rId2"/>
    <p:sldId id="256" r:id="rId3"/>
    <p:sldId id="257" r:id="rId4"/>
    <p:sldId id="259" r:id="rId5"/>
    <p:sldId id="267" r:id="rId6"/>
    <p:sldId id="260" r:id="rId7"/>
    <p:sldId id="261" r:id="rId8"/>
    <p:sldId id="268" r:id="rId9"/>
    <p:sldId id="269" r:id="rId10"/>
    <p:sldId id="262" r:id="rId11"/>
    <p:sldId id="270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Vrtak" initials="MV" lastIdx="2" clrIdx="0">
    <p:extLst>
      <p:ext uri="{19B8F6BF-5375-455C-9EA6-DF929625EA0E}">
        <p15:presenceInfo xmlns:p15="http://schemas.microsoft.com/office/powerpoint/2012/main" userId="S::martin.vrtak@visunum.com::d2a7c773-ce32-4931-9902-dc41f46665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09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3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72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1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5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8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2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7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48" y="493870"/>
            <a:ext cx="8637073" cy="1538230"/>
          </a:xfrm>
        </p:spPr>
        <p:txBody>
          <a:bodyPr>
            <a:normAutofit/>
          </a:bodyPr>
          <a:lstStyle/>
          <a:p>
            <a:pPr algn="ctr"/>
            <a:r>
              <a:rPr lang="sk-SK" sz="3600" dirty="0"/>
              <a:t>Vizualizácia dát získaných zo senzorov mobilného zariadenia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49" y="1950439"/>
            <a:ext cx="8637072" cy="1283516"/>
          </a:xfrm>
        </p:spPr>
        <p:txBody>
          <a:bodyPr anchor="ctr">
            <a:normAutofit/>
          </a:bodyPr>
          <a:lstStyle/>
          <a:p>
            <a:pPr algn="ctr"/>
            <a:r>
              <a:rPr lang="sk-SK" sz="2800" dirty="0">
                <a:solidFill>
                  <a:schemeClr val="tx1"/>
                </a:solidFill>
              </a:rPr>
              <a:t>Bakalárska práca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B0D51C8-D927-C089-440C-6AC2B5ACE9D2}"/>
              </a:ext>
            </a:extLst>
          </p:cNvPr>
          <p:cNvSpPr txBox="1"/>
          <p:nvPr/>
        </p:nvSpPr>
        <p:spPr>
          <a:xfrm>
            <a:off x="765150" y="3624048"/>
            <a:ext cx="8637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CHARAKTER PRÁCE:  	Vývoj softvéru</a:t>
            </a:r>
          </a:p>
          <a:p>
            <a:r>
              <a:rPr lang="sk-SK" sz="2400" dirty="0"/>
              <a:t>AUTOR:					Martin Vrták</a:t>
            </a:r>
          </a:p>
          <a:p>
            <a:r>
              <a:rPr lang="sk-SK" sz="2400" dirty="0"/>
              <a:t>ŠKOLITEĽ:				Mgr. Martin Vozár, PhD.</a:t>
            </a:r>
          </a:p>
          <a:p>
            <a:r>
              <a:rPr lang="sk-SK" sz="2400" dirty="0"/>
              <a:t>ROK:						2023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941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21DE4E-02CA-3E53-35C4-E1901B0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Export súboru vo formáte KML</a:t>
            </a:r>
            <a:br>
              <a:rPr lang="sk-SK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DC088F-D525-6D78-F4BB-EED0EAA6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2750"/>
            <a:ext cx="881900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Pridat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z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letu</a:t>
            </a: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8D6CDD-25C9-C7D9-8217-1B903D18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sk-SK" dirty="0"/>
              <a:t>Video z aplikácii</a:t>
            </a:r>
          </a:p>
        </p:txBody>
      </p:sp>
      <p:pic>
        <p:nvPicPr>
          <p:cNvPr id="4" name="Wiw">
            <a:hlinkClick r:id="" action="ppaction://media"/>
            <a:extLst>
              <a:ext uri="{FF2B5EF4-FFF2-40B4-BE49-F238E27FC236}">
                <a16:creationId xmlns:a16="http://schemas.microsoft.com/office/drawing/2014/main" id="{FEA0D414-666B-0A12-9DED-7EA21FE62D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6514" y="230793"/>
            <a:ext cx="2808176" cy="6211953"/>
          </a:xfrm>
        </p:spPr>
      </p:pic>
    </p:spTree>
    <p:extLst>
      <p:ext uri="{BB962C8B-B14F-4D97-AF65-F5344CB8AC3E}">
        <p14:creationId xmlns:p14="http://schemas.microsoft.com/office/powerpoint/2010/main" val="15855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7A0427-3EF1-5F8B-2735-798D4C69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343" y="0"/>
            <a:ext cx="8491833" cy="6858000"/>
          </a:xfrm>
        </p:spPr>
        <p:txBody>
          <a:bodyPr anchor="ctr">
            <a:noAutofit/>
          </a:bodyPr>
          <a:lstStyle/>
          <a:p>
            <a:pPr algn="ctr"/>
            <a:r>
              <a:rPr lang="sk-SK" sz="4800" dirty="0">
                <a:effectLst/>
                <a:latin typeface="Arial" panose="020B0604020202020204" pitchFamily="34" charset="0"/>
              </a:rPr>
              <a:t>Ďakujem za pozornosť!</a:t>
            </a:r>
            <a:endParaRPr lang="sk-SK" sz="4800" dirty="0"/>
          </a:p>
        </p:txBody>
      </p:sp>
    </p:spTree>
    <p:extLst>
      <p:ext uri="{BB962C8B-B14F-4D97-AF65-F5344CB8AC3E}">
        <p14:creationId xmlns:p14="http://schemas.microsoft.com/office/powerpoint/2010/main" val="424728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071283-7BD3-A9BD-DF2F-7AA61E3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C5C904-7B4C-0072-B714-293E8E03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Otázka 1: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Zrealizujte záznam trasy pomocou vytvorenej aplikácie. Vizualizujte zozbierané dáta s využitím v práci spomínanej služby Google </a:t>
            </a:r>
            <a:r>
              <a:rPr lang="sk-SK" sz="28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Earth</a:t>
            </a: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 informácie možno zo zozbieraných dát zistiť?</a:t>
            </a:r>
          </a:p>
          <a:p>
            <a:pPr marL="0" indent="0">
              <a:buNone/>
            </a:pPr>
            <a:endParaRPr lang="sk-SK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30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00E96E-DF14-1E46-B705-41B2B9D1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184F494-6F8E-BC09-7B24-36FC8890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Otázka 2: </a:t>
            </a:r>
          </a:p>
          <a:p>
            <a:pPr marL="0" indent="0">
              <a:buNone/>
            </a:pP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Ktoré ďalšie dáta (iné ako </a:t>
            </a:r>
            <a:r>
              <a:rPr lang="sk-SK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geolokačné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by malo zmysel v aplikácii vizualizovať?</a:t>
            </a:r>
          </a:p>
        </p:txBody>
      </p:sp>
    </p:spTree>
    <p:extLst>
      <p:ext uri="{BB962C8B-B14F-4D97-AF65-F5344CB8AC3E}">
        <p14:creationId xmlns:p14="http://schemas.microsoft.com/office/powerpoint/2010/main" val="210946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C612-FA78-7934-F5C8-3D6DC3C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Otázky oponenta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F3A538-AA9F-7CF4-4189-7C21748A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priebehu obhajoby lepšie objasnite problém, ktorý ste riešili v súvislosti s meraním nadmorskej výšky pomocou lokalizačného senzora.</a:t>
            </a:r>
          </a:p>
        </p:txBody>
      </p:sp>
    </p:spTree>
    <p:extLst>
      <p:ext uri="{BB962C8B-B14F-4D97-AF65-F5344CB8AC3E}">
        <p14:creationId xmlns:p14="http://schemas.microsoft.com/office/powerpoint/2010/main" val="311762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16" y="0"/>
            <a:ext cx="8915399" cy="2262781"/>
          </a:xfrm>
        </p:spPr>
        <p:txBody>
          <a:bodyPr anchor="ctr">
            <a:normAutofit/>
          </a:bodyPr>
          <a:lstStyle/>
          <a:p>
            <a:pPr algn="ctr"/>
            <a:r>
              <a:rPr lang="sk-SK" sz="3600" dirty="0">
                <a:effectLst/>
                <a:latin typeface="Arial" panose="020B0604020202020204" pitchFamily="34" charset="0"/>
              </a:rPr>
              <a:t>Štruktúra bakalárskej práce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92" y="2027034"/>
            <a:ext cx="8915399" cy="4071762"/>
          </a:xfrm>
        </p:spPr>
        <p:txBody>
          <a:bodyPr>
            <a:noAutofit/>
          </a:bodyPr>
          <a:lstStyle/>
          <a:p>
            <a:pPr algn="l"/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Analýza súčasného stavu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Cieľ práce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Senzory v mobilnom zariadení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Zbieranie dát zo senzorov a ich ukladanie do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Zobrazenie dát z databázy</a:t>
            </a:r>
          </a:p>
          <a:p>
            <a:pPr algn="l"/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Export súboru vo formáte KML</a:t>
            </a:r>
          </a:p>
        </p:txBody>
      </p:sp>
    </p:spTree>
    <p:extLst>
      <p:ext uri="{BB962C8B-B14F-4D97-AF65-F5344CB8AC3E}">
        <p14:creationId xmlns:p14="http://schemas.microsoft.com/office/powerpoint/2010/main" val="141875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0DB7C-4232-EF63-3C13-F0F030F20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504" y="693180"/>
            <a:ext cx="7494320" cy="657447"/>
          </a:xfrm>
        </p:spPr>
        <p:txBody>
          <a:bodyPr/>
          <a:lstStyle/>
          <a:p>
            <a:pPr algn="l"/>
            <a:r>
              <a:rPr lang="sk-SK" sz="3600" dirty="0">
                <a:effectLst/>
                <a:latin typeface="Arial" panose="020B0604020202020204" pitchFamily="34" charset="0"/>
              </a:rPr>
              <a:t>Analýza súčasného stavu</a:t>
            </a:r>
            <a:endParaRPr lang="sk-SK" sz="36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0F4C84E-D0AF-DE40-35EA-32BCCE2F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04" y="1622220"/>
            <a:ext cx="7766936" cy="3885153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vývojového prostredia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Výber programovacieho jazyka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</a:rPr>
              <a:t>Podobne aplikácie</a:t>
            </a:r>
            <a:endParaRPr lang="sk-SK" sz="28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sk-SK" sz="2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DC1CA78-5E9B-7B5E-D843-C08DB9AD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32" y="1350627"/>
            <a:ext cx="1748089" cy="22475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1454F90-5056-96D9-4D7F-1FF2DE3B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24113" y="2998815"/>
            <a:ext cx="2115066" cy="381434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E2549A8-3161-B7B5-0B69-2C0209EF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5" y="3840823"/>
            <a:ext cx="3623003" cy="21227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B8AD6D67-410A-6F61-C88D-60FDAF5A4DC2}"/>
              </a:ext>
            </a:extLst>
          </p:cNvPr>
          <p:cNvSpPr txBox="1"/>
          <p:nvPr/>
        </p:nvSpPr>
        <p:spPr>
          <a:xfrm>
            <a:off x="1041504" y="60053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SkyDemon</a:t>
            </a:r>
            <a:endParaRPr lang="sk-SK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016D66-A072-929B-EEA1-B6CF9FA84F31}"/>
              </a:ext>
            </a:extLst>
          </p:cNvPr>
          <p:cNvSpPr txBox="1"/>
          <p:nvPr/>
        </p:nvSpPr>
        <p:spPr>
          <a:xfrm>
            <a:off x="5368955" y="5995922"/>
            <a:ext cx="25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b="0" i="0" u="none" strike="noStrike" baseline="0" dirty="0" err="1">
                <a:solidFill>
                  <a:srgbClr val="000000"/>
                </a:solidFill>
              </a:rPr>
              <a:t>Hiking</a:t>
            </a:r>
            <a:r>
              <a:rPr lang="sk-SK" sz="1800" b="0" i="0" u="none" strike="noStrike" baseline="0" dirty="0">
                <a:solidFill>
                  <a:srgbClr val="000000"/>
                </a:solidFill>
              </a:rPr>
              <a:t> Project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699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2389B0-EC31-C416-1B43-6E604248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effectLst/>
                <a:latin typeface="Arial" panose="020B0604020202020204" pitchFamily="34" charset="0"/>
              </a:rPr>
              <a:t>Cieľ práce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A275C83-F4EA-2B15-A04E-07372F32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Zaznamenávanie prejdených trás: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 turistike,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cestovanie pozemným dopravným prostriedkom,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lietania lietadlom.</a:t>
            </a:r>
            <a:b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Ciele práce boli rozdelené na </a:t>
            </a:r>
            <a:r>
              <a:rPr lang="sk-SK" sz="28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čiastkové problémy:</a:t>
            </a:r>
            <a:endParaRPr lang="sk-SK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zaznamenávať údaje z mobilného zariadenia (gyroskop, GPS atď.),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ukladať údaje do databázy,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vizualizovať aktuálnu polohu a smer pohybu,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zobraziť ukážku prejdenej trasy na mape,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naprogramovať vygenerovanie súboru pre vizualizáciu prejdenej trasy na rôznych systémoch</a:t>
            </a:r>
          </a:p>
        </p:txBody>
      </p:sp>
    </p:spTree>
    <p:extLst>
      <p:ext uri="{BB962C8B-B14F-4D97-AF65-F5344CB8AC3E}">
        <p14:creationId xmlns:p14="http://schemas.microsoft.com/office/powerpoint/2010/main" val="418699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CB71CE-B8C6-F6F3-159D-2C392E4D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>
                <a:latin typeface="Arial" panose="020B0604020202020204" pitchFamily="34" charset="0"/>
              </a:rPr>
              <a:t>Senzory v mobilnom zariadení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62DA02-754F-BF20-A1FF-0EDDAECE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Typy senzorov v mobilnom zariadení ,ktoré používame: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Sensor.TYPE_ACCELEROMETER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Sensor.TYPE_LINEAR_ACCELERATION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Sensor.TYPE_GRAVITY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Sensor.TYPE_GYROSCOPE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Sensor.TYPE_ORIENTATION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Sensor.TYPE_ROTATION_VECTOR</a:t>
            </a:r>
            <a:r>
              <a:rPr lang="sk-SK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▪ </a:t>
            </a:r>
            <a:r>
              <a:rPr lang="sk-SK" dirty="0" err="1">
                <a:solidFill>
                  <a:schemeClr val="tx1"/>
                </a:solidFill>
              </a:rPr>
              <a:t>Latitude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Longtitude</a:t>
            </a:r>
            <a:r>
              <a:rPr lang="sk-SK" dirty="0">
                <a:solidFill>
                  <a:schemeClr val="tx1"/>
                </a:solidFill>
              </a:rPr>
              <a:t>, </a:t>
            </a:r>
            <a:r>
              <a:rPr lang="sk-SK" dirty="0" err="1">
                <a:solidFill>
                  <a:schemeClr val="tx1"/>
                </a:solidFill>
              </a:rPr>
              <a:t>Altitude</a:t>
            </a:r>
            <a:r>
              <a:rPr lang="sk-SK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835B673-FEF1-CD11-6E62-CA1282CD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33" y="1707227"/>
            <a:ext cx="3099929" cy="275118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C2A5E57-A298-1803-D1BB-BFF4D3BA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33" y="4651867"/>
            <a:ext cx="3099929" cy="169017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CDF665EB-60FB-FFC0-5CD3-8D6AA05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45414"/>
            <a:ext cx="3401350" cy="169149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D9D9F674-B255-5169-244A-171D203C753E}"/>
              </a:ext>
            </a:extLst>
          </p:cNvPr>
          <p:cNvSpPr txBox="1"/>
          <p:nvPr/>
        </p:nvSpPr>
        <p:spPr>
          <a:xfrm>
            <a:off x="5691733" y="6350826"/>
            <a:ext cx="30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Accelerometer</a:t>
            </a:r>
            <a:endParaRPr lang="sk-SK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396B39F2-6B6F-31BF-9C13-355A007B4354}"/>
              </a:ext>
            </a:extLst>
          </p:cNvPr>
          <p:cNvSpPr txBox="1"/>
          <p:nvPr/>
        </p:nvSpPr>
        <p:spPr>
          <a:xfrm>
            <a:off x="677334" y="6359215"/>
            <a:ext cx="340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Gyroskop</a:t>
            </a:r>
          </a:p>
        </p:txBody>
      </p:sp>
    </p:spTree>
    <p:extLst>
      <p:ext uri="{BB962C8B-B14F-4D97-AF65-F5344CB8AC3E}">
        <p14:creationId xmlns:p14="http://schemas.microsoft.com/office/powerpoint/2010/main" val="19667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6E59B-7B09-8D2D-83B3-450A0550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42622" cy="1320800"/>
          </a:xfrm>
        </p:spPr>
        <p:txBody>
          <a:bodyPr>
            <a:normAutofit fontScale="90000"/>
          </a:bodyPr>
          <a:lstStyle/>
          <a:p>
            <a:r>
              <a:rPr lang="sk-SK" sz="3600" dirty="0">
                <a:effectLst/>
                <a:latin typeface="Arial" panose="020B0604020202020204" pitchFamily="34" charset="0"/>
              </a:rPr>
              <a:t>Zbieranie dát zo senzorov a ich ukladanie do databázy</a:t>
            </a:r>
            <a:br>
              <a:rPr lang="sk-SK" sz="3600" dirty="0">
                <a:effectLst/>
                <a:latin typeface="Arial" panose="020B0604020202020204" pitchFamily="34" charset="0"/>
              </a:rPr>
            </a:b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CA8A20C-8F4B-16DF-30E0-58DCB825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8917"/>
            <a:ext cx="4918123" cy="3076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údaje zo senzorov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vytvoriť databázu</a:t>
            </a:r>
            <a:br>
              <a:rPr lang="sk-SK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sk-SK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F714BA3-FC34-097A-C7B0-337F0B46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55" y="609599"/>
            <a:ext cx="3414319" cy="595059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AC8B93C3-D1C5-D587-69C7-CA8E1DE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59735" y="2346598"/>
            <a:ext cx="2981419" cy="5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9C450-8A84-DABB-0BE6-10932398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600" dirty="0"/>
              <a:t>Zobrazenie dát z databázy</a:t>
            </a:r>
            <a:br>
              <a:rPr lang="sk-SK" sz="3600" dirty="0"/>
            </a:b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51FC5EBD-60E9-EA16-2AC9-46D6B8D1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14" y="1269999"/>
            <a:ext cx="2321280" cy="4107343"/>
          </a:xfr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B9DB515-264D-4735-A7BF-12D1C91E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46" y="1269998"/>
            <a:ext cx="2307785" cy="4107343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99C76AC-6AD7-C95A-120D-5E08B3B6F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14" y="5481529"/>
            <a:ext cx="5176317" cy="1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5DC355-B116-080B-D5D4-4D1BAD1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Problém s nadmorskou výškou</a:t>
            </a:r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B297DEE-E1C5-6083-DEDC-A5653DEF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000"/>
            <a:ext cx="890629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5161E-7092-C5F0-4113-8C07FBA5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Výsledok opravnej nadmorskej výšky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DE9A71D-86E0-F79D-AFE8-CC1212D2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361" y="3815050"/>
            <a:ext cx="6578284" cy="2801862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6A01F9A-835D-5460-7B13-28C45317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1" y="1685681"/>
            <a:ext cx="6578284" cy="20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846</TotalTime>
  <Words>366</Words>
  <Application>Microsoft Office PowerPoint</Application>
  <PresentationFormat>Širokouhlá</PresentationFormat>
  <Paragraphs>58</Paragraphs>
  <Slides>15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Fazeta</vt:lpstr>
      <vt:lpstr>Vizualizácia dát získaných zo senzorov mobilného zariadenia</vt:lpstr>
      <vt:lpstr>Štruktúra bakalárskej práce</vt:lpstr>
      <vt:lpstr>Analýza súčasného stavu</vt:lpstr>
      <vt:lpstr>Cieľ práce</vt:lpstr>
      <vt:lpstr>Senzory v mobilnom zariadení</vt:lpstr>
      <vt:lpstr>Zbieranie dát zo senzorov a ich ukladanie do databázy </vt:lpstr>
      <vt:lpstr>Zobrazenie dát z databázy </vt:lpstr>
      <vt:lpstr>Problém s nadmorskou výškou</vt:lpstr>
      <vt:lpstr>Výsledok opravnej nadmorskej výšky</vt:lpstr>
      <vt:lpstr>Export súboru vo formáte KML </vt:lpstr>
      <vt:lpstr>Video z aplikácii</vt:lpstr>
      <vt:lpstr>Ďakujem za pozornosť!</vt:lpstr>
      <vt:lpstr>Otázky oponenta</vt:lpstr>
      <vt:lpstr>Otázky oponenta</vt:lpstr>
      <vt:lpstr>Otázky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Vizualizácia dát získaných zo senzorov mobilného zariadenia</dc:title>
  <dc:creator>Martin Vrtak</dc:creator>
  <cp:lastModifiedBy>Martin Vrtak</cp:lastModifiedBy>
  <cp:revision>22</cp:revision>
  <dcterms:created xsi:type="dcterms:W3CDTF">2023-05-19T15:44:54Z</dcterms:created>
  <dcterms:modified xsi:type="dcterms:W3CDTF">2023-05-28T18:14:28Z</dcterms:modified>
</cp:coreProperties>
</file>